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323" r:id="rId3"/>
    <p:sldId id="324" r:id="rId4"/>
    <p:sldId id="265" r:id="rId5"/>
    <p:sldId id="298" r:id="rId6"/>
    <p:sldId id="266" r:id="rId7"/>
    <p:sldId id="263" r:id="rId8"/>
    <p:sldId id="300" r:id="rId9"/>
    <p:sldId id="280" r:id="rId10"/>
    <p:sldId id="309" r:id="rId11"/>
    <p:sldId id="308" r:id="rId12"/>
    <p:sldId id="288" r:id="rId13"/>
    <p:sldId id="293" r:id="rId14"/>
    <p:sldId id="310" r:id="rId15"/>
    <p:sldId id="291" r:id="rId16"/>
    <p:sldId id="290" r:id="rId17"/>
    <p:sldId id="312" r:id="rId18"/>
    <p:sldId id="305" r:id="rId19"/>
    <p:sldId id="325" r:id="rId20"/>
    <p:sldId id="326" r:id="rId21"/>
    <p:sldId id="292" r:id="rId22"/>
    <p:sldId id="311" r:id="rId23"/>
    <p:sldId id="281" r:id="rId24"/>
    <p:sldId id="317" r:id="rId25"/>
    <p:sldId id="316" r:id="rId26"/>
    <p:sldId id="315" r:id="rId27"/>
    <p:sldId id="314" r:id="rId28"/>
    <p:sldId id="318" r:id="rId29"/>
    <p:sldId id="319" r:id="rId30"/>
    <p:sldId id="320" r:id="rId31"/>
    <p:sldId id="321" r:id="rId32"/>
    <p:sldId id="322" r:id="rId33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32231E-220E-4A5B-82BC-D9E67AFD549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E3547F-2CB3-4D40-9D80-FF168E4C9D4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5590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35844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AFC8CD4-4579-4F91-8A44-3293A2832B5F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23E87-0760-4C9A-9110-B716D0C52DDD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926A1-F331-46CE-9E1E-BA2035D8C4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924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6F54B-FFFB-4CAF-8D3F-B6EA69B020B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32DC4-2FB1-4B01-B3BB-9A5962CA52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864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A729A-8F90-497C-8710-5F829168DBB6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723C-B1BF-45F1-AE3D-4C9CB364C5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582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24398-02DA-4629-87F5-097719405FAE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5F12C-3E18-40B8-BC4B-0F43B54AB7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302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06AE-8063-402B-ADE7-6F1DE356616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4913F-C49D-46BB-83BC-E05C24D119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752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91E8F-6433-4465-88AB-AC1B10E7331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27CCD-39B1-4AC0-9451-D480EC43E2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160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A04F9-7CFA-4B28-8850-7AFD67D89CE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A2A0B-28AC-43AC-85C3-107534742A3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140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851F2-EF89-4392-9BED-9E4445F5951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19DCB-9CA4-4140-B720-350011C427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836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62D38-85BA-4600-886E-662917B4716F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638E-D3D8-4424-9319-613C4001E6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453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FAAF2-32D0-4AC6-901B-8B3F9295339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EFF02-6700-4F58-BD51-27B14C0FFB2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117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B629E-0707-438E-9E36-4A6BABE2BF8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630CF-6BBD-4DE2-B73E-5B3270AF48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74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DBF23A-1BDE-4DC1-AC97-33408FA2A0FE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3E386D-D0BD-4D64-A35A-5275691A979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hyperlink" Target="http://www.youtube.com/watch?v=ETxmCCsMoD0&amp;ob=av3e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3EGzHsye71c&amp;feature=related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</a:t>
            </a:r>
            <a:r>
              <a:rPr lang="sl-SI" b="1" smtClean="0"/>
              <a:t>history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1763713" y="6580188"/>
            <a:ext cx="73882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http://upload.wikimedia.org/wikipedia/commons/2/25/Montfort_-_Adieux_de_Napoleon_a_la_Garde_imperiale.jpg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19592"/>
            <a:ext cx="7056784" cy="521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Napoleon Bonaparte	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13315" name="Ograda vsebine 2"/>
          <p:cNvSpPr>
            <a:spLocks noGrp="1"/>
          </p:cNvSpPr>
          <p:nvPr>
            <p:ph idx="1"/>
          </p:nvPr>
        </p:nvSpPr>
        <p:spPr>
          <a:xfrm>
            <a:off x="250825" y="1600200"/>
            <a:ext cx="8785225" cy="4997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N</a:t>
            </a:r>
            <a:r>
              <a:rPr lang="en-GB" sz="3100" b="1" smtClean="0">
                <a:solidFill>
                  <a:schemeClr val="accent1"/>
                </a:solidFill>
              </a:rPr>
              <a:t>apoleon Bonaparte, was 5’3 tall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A </a:t>
            </a:r>
            <a:r>
              <a:rPr lang="en-GB" sz="3100" b="1" smtClean="0">
                <a:solidFill>
                  <a:schemeClr val="accent1"/>
                </a:solidFill>
              </a:rPr>
              <a:t>great leader of France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P</a:t>
            </a:r>
            <a:r>
              <a:rPr lang="en-GB" sz="3100" b="1" smtClean="0">
                <a:solidFill>
                  <a:schemeClr val="accent1"/>
                </a:solidFill>
              </a:rPr>
              <a:t>olitical and army leader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O</a:t>
            </a:r>
            <a:r>
              <a:rPr lang="en-GB" sz="3100" b="1" smtClean="0">
                <a:solidFill>
                  <a:schemeClr val="accent1"/>
                </a:solidFill>
              </a:rPr>
              <a:t>ften sought for conquers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L</a:t>
            </a:r>
            <a:r>
              <a:rPr lang="en-GB" sz="3100" b="1" smtClean="0">
                <a:solidFill>
                  <a:schemeClr val="accent1"/>
                </a:solidFill>
              </a:rPr>
              <a:t>iberated France from Robespierre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E</a:t>
            </a:r>
            <a:r>
              <a:rPr lang="en-GB" sz="3100" b="1" smtClean="0">
                <a:solidFill>
                  <a:schemeClr val="accent1"/>
                </a:solidFill>
              </a:rPr>
              <a:t>mperor of France in 1804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O</a:t>
            </a:r>
            <a:r>
              <a:rPr lang="en-GB" sz="3100" b="1" smtClean="0">
                <a:solidFill>
                  <a:schemeClr val="accent1"/>
                </a:solidFill>
              </a:rPr>
              <a:t>ne of the world’s greatest generals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3100" b="1" smtClean="0">
                <a:solidFill>
                  <a:srgbClr val="FF0000"/>
                </a:solidFill>
              </a:rPr>
              <a:t>N</a:t>
            </a:r>
            <a:r>
              <a:rPr lang="en-GB" sz="3100" b="1" smtClean="0">
                <a:solidFill>
                  <a:schemeClr val="accent1"/>
                </a:solidFill>
              </a:rPr>
              <a:t>apoleonic code‘s influence on civil law is argubly lasting legacy</a:t>
            </a:r>
            <a:endParaRPr lang="en-GB" sz="310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https://www.collectiblereview.com/images/DSCF2509.jpg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01011"/>
            <a:ext cx="7620000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end of the Cold War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36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Mikhail Gorbachev did what was right,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While restraining the Soviet might;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"Perestroika" was new,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"Glastnost" overdue,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The Cold War he thawed without fight.</a:t>
            </a:r>
            <a:endParaRPr lang="en-US" sz="3600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http://www.poeticlimericks.com/honorroll.html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3059113" y="6580188"/>
            <a:ext cx="60928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http://www.9freepictures.com/d/file/art-online/200911/david-roberts-ancient-egyptian-painting-135-14.jpg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185" y="1153628"/>
            <a:ext cx="7047631" cy="5285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Egyptian Civilisation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9459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 are the Ancient Egyptians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You really have to admire us.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 built the mighty pyramids,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And we invented papyrus.</a:t>
            </a: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About three thousand years ago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 were the world's top nation.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We'll tell you a bit about ourselves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For your appreciation.</a:t>
            </a: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http://www.history-for-kids.com/ancient-egypt-for-kids.html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20483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This is Egyptian writing,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It's called a hieroglyphic.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 write with pretty pictures,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Isn't that terrific?</a:t>
            </a:r>
          </a:p>
          <a:p>
            <a:pPr marL="0" indent="0" eaLnBrk="1" hangingPunct="1">
              <a:buFont typeface="Arial" charset="0"/>
              <a:buNone/>
            </a:pPr>
            <a:endParaRPr lang="sl-SI" sz="30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 made the giant pyramids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Triangle shaped, not square.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If you go to Egypt now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You can still find them there.</a:t>
            </a: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http://www.history-for-kids.com/ancient-egypt-for-kids.html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358900"/>
            <a:ext cx="223837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21507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Egyptians worshipped many gods,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Like Ra, the god of the sun.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There was Horus and Monthu,</a:t>
            </a:r>
            <a:r>
              <a:rPr lang="sl-SI" sz="3000" b="1" smtClean="0">
                <a:solidFill>
                  <a:schemeClr val="accent1"/>
                </a:solidFill>
              </a:rPr>
              <a:t> </a:t>
            </a:r>
            <a:r>
              <a:rPr lang="en-US" sz="3000" b="1" smtClean="0">
                <a:solidFill>
                  <a:schemeClr val="accent1"/>
                </a:solidFill>
              </a:rPr>
              <a:t>Anubis, Seth, Shu,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And the king of the gods, Amun.</a:t>
            </a:r>
          </a:p>
          <a:p>
            <a:pPr marL="0" indent="0" eaLnBrk="1" hangingPunct="1">
              <a:buFont typeface="Arial" charset="0"/>
              <a:buNone/>
            </a:pPr>
            <a:endParaRPr lang="en-US" sz="30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Our kings were known as "Pharoahs",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There were many through the years.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We'll tell you about the most famous ones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Starting in the next verse.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http://www.history-for-kids.com/ancient-egypt-for-kids.html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1619250" y="6580188"/>
            <a:ext cx="75326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http://3.</a:t>
            </a:r>
            <a:r>
              <a:rPr lang="sl-SI" sz="1050" dirty="0" err="1">
                <a:latin typeface="+mn-lt"/>
              </a:rPr>
              <a:t>bp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blogspot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com</a:t>
            </a:r>
            <a:r>
              <a:rPr lang="sl-SI" sz="1050" dirty="0">
                <a:latin typeface="+mn-lt"/>
              </a:rPr>
              <a:t>/_PqIct0Q_Rr0/</a:t>
            </a:r>
            <a:r>
              <a:rPr lang="sl-SI" sz="1050" dirty="0" err="1">
                <a:latin typeface="+mn-lt"/>
              </a:rPr>
              <a:t>TNwRiAlJGII</a:t>
            </a:r>
            <a:r>
              <a:rPr lang="sl-SI" sz="1050" dirty="0">
                <a:latin typeface="+mn-lt"/>
              </a:rPr>
              <a:t>/AAAAAAAAAs8/TGEpO6ladUc/s640/</a:t>
            </a:r>
            <a:r>
              <a:rPr lang="sl-SI" sz="1050" dirty="0" err="1">
                <a:latin typeface="+mn-lt"/>
              </a:rPr>
              <a:t>Flanders</a:t>
            </a:r>
            <a:r>
              <a:rPr lang="sl-SI" sz="1050" dirty="0">
                <a:latin typeface="+mn-lt"/>
              </a:rPr>
              <a:t>+</a:t>
            </a:r>
            <a:r>
              <a:rPr lang="sl-SI" sz="1050" dirty="0" err="1">
                <a:latin typeface="+mn-lt"/>
              </a:rPr>
              <a:t>Field.jpg</a:t>
            </a:r>
            <a:endParaRPr lang="sl-SI" sz="1050" dirty="0"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63280"/>
            <a:ext cx="7488832" cy="5194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World War I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4579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sl-SI" sz="3500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World War I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devastating,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hurtful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fighting,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killing,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destroying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fear,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pain,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hatred,</a:t>
            </a:r>
            <a:r>
              <a:rPr lang="sl-SI" sz="3500" b="1" i="1" smtClean="0">
                <a:solidFill>
                  <a:schemeClr val="accent1"/>
                </a:solidFill>
              </a:rPr>
              <a:t> </a:t>
            </a:r>
            <a:r>
              <a:rPr lang="en-US" sz="3500" b="1" i="1" smtClean="0">
                <a:solidFill>
                  <a:schemeClr val="accent1"/>
                </a:solidFill>
              </a:rPr>
              <a:t>sorrow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Death</a:t>
            </a:r>
            <a:endParaRPr lang="sl-SI" sz="3500" b="1" i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3059113" y="6580188"/>
            <a:ext cx="60928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http://worldhistoryfantasycamp.blogspot.com/2007/11/create-world-war-one-cinquain-poem.html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560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b="1" i="1" smtClean="0"/>
              <a:t>Money, money, money </a:t>
            </a:r>
            <a:r>
              <a:rPr lang="en-GB" b="1" smtClean="0"/>
              <a:t>by the </a:t>
            </a:r>
            <a:r>
              <a:rPr lang="sl-SI" b="1" smtClean="0"/>
              <a:t>ABBA</a:t>
            </a:r>
            <a:r>
              <a:rPr lang="en-GB" b="1" smtClean="0"/>
              <a:t>.</a:t>
            </a:r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5605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825" y="2133600"/>
            <a:ext cx="33909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Henry VIII and his wives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765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Henry, Henry, Henry, had so many, 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wives that had to die.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Henry, Henry, Henry, had so many, 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only one survived.</a:t>
            </a:r>
          </a:p>
          <a:p>
            <a:pPr marL="0" indent="0" eaLnBrk="1" hangingPunct="1">
              <a:buFont typeface="Arial" charset="0"/>
              <a:buNone/>
            </a:pP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Six wives in all!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Oh the things they could do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If they hadn‘t married Henry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That was their downfall.</a:t>
            </a:r>
          </a:p>
          <a:p>
            <a:pPr marL="0" indent="0" eaLnBrk="1" hangingPunct="1">
              <a:buFont typeface="Arial" charset="0"/>
              <a:buNone/>
            </a:pPr>
            <a:endParaRPr lang="en-GB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http://www.youtube.com/user/historyteachers#p/search/0/3EGzHsye71c</a:t>
            </a:r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7524750" y="5300663"/>
            <a:ext cx="1295400" cy="1081087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http://9500160365samuelbrandner.files.wordpress.com/2010/09/luna-footprint2.jpg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531" y="1268760"/>
            <a:ext cx="3384939" cy="509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http://www.fabiofeminofantascience.org/BONESTELL/nukebonestell.jpg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200" y="1340768"/>
            <a:ext cx="5310112" cy="514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Ecphrastic poetry and history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How do you write a history-related poem ecphrastically?</a:t>
            </a:r>
          </a:p>
          <a:p>
            <a:pPr eaLnBrk="1" hangingPunct="1"/>
            <a:r>
              <a:rPr lang="sl-SI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View a stimulus image and identify a history-related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http://www.usu.edu/markdamen/1320Hist&amp;Civ/slides/15crusad/crusaders&amp;moslems.jpg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87" y="1340768"/>
            <a:ext cx="7402227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http://theundergroundconservative.files.wordpress.com/2011/10/landing_columbus.jpg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96752"/>
            <a:ext cx="7620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268538" y="6524625"/>
            <a:ext cx="67595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http://images4.fanpop.com/image/photos/17200000/Beatles-painting-for-sale-the-beatles-17295325-570-341.jpg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55" y="1412776"/>
            <a:ext cx="795194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41433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http://www.krepcio.com/vitreosity/archives/VIKINGpanel500-2.jpg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716" y="1294617"/>
            <a:ext cx="5112568" cy="5087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Vikings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From the North they come,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to steal from monasteries,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then return to sea.</a:t>
            </a:r>
            <a:endParaRPr lang="sl-SI" sz="4000" b="1" i="1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http://kelseydp.edublogs.org/files/2011/05/temperance-movement-wqo6w2.jpg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1233594"/>
            <a:ext cx="7128792" cy="5346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Temperance theme</a:t>
            </a:r>
            <a:br>
              <a:rPr lang="sl-SI" b="1" smtClean="0"/>
            </a:br>
            <a:r>
              <a:rPr lang="sl-SI" b="1" smtClean="0"/>
              <a:t>Anti-alcohol movement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0243" name="Ograda vsebine 5"/>
          <p:cNvSpPr>
            <a:spLocks noGrp="1"/>
          </p:cNvSpPr>
          <p:nvPr>
            <p:ph idx="4294967295"/>
          </p:nvPr>
        </p:nvSpPr>
        <p:spPr>
          <a:xfrm>
            <a:off x="6842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GB" sz="2000" smtClean="0">
              <a:solidFill>
                <a:srgbClr val="FF000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987675" y="6580188"/>
            <a:ext cx="61642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http://yesteryearsnews.files.wordpress.com/2011/01/poem-concrete-song-of-the-decanter-1849.jpg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782" y="1124744"/>
            <a:ext cx="1996437" cy="5271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</TotalTime>
  <Words>651</Words>
  <Application>Microsoft Office PowerPoint</Application>
  <PresentationFormat>Diaprojekcija na zaslonu (4:3)</PresentationFormat>
  <Paragraphs>129</Paragraphs>
  <Slides>32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33" baseType="lpstr">
      <vt:lpstr>Officeova tema</vt:lpstr>
      <vt:lpstr>Ecphrastic poetry &amp; the development of professional literacy in history</vt:lpstr>
      <vt:lpstr>What is ecphrastic poetry?</vt:lpstr>
      <vt:lpstr>Ecphrastic poetry and history</vt:lpstr>
      <vt:lpstr>What concept does this image evoke?</vt:lpstr>
      <vt:lpstr>The Vikings</vt:lpstr>
      <vt:lpstr>Example Haiku poem</vt:lpstr>
      <vt:lpstr>What concept does this image evoke?</vt:lpstr>
      <vt:lpstr>Temperance theme Anti-alcohol movement</vt:lpstr>
      <vt:lpstr>Example Concrete poem</vt:lpstr>
      <vt:lpstr>What concept does this image evoke?</vt:lpstr>
      <vt:lpstr>Napoleon Bonaparte </vt:lpstr>
      <vt:lpstr>Example Acrostic poem</vt:lpstr>
      <vt:lpstr>What concept does this image evoke?</vt:lpstr>
      <vt:lpstr>The end of the Cold War</vt:lpstr>
      <vt:lpstr>Example Limerick poem</vt:lpstr>
      <vt:lpstr>What concept does this image evoke?</vt:lpstr>
      <vt:lpstr>The Egyptian Civilisation</vt:lpstr>
      <vt:lpstr>Example Free Verse poem</vt:lpstr>
      <vt:lpstr>Example Free Verse poem</vt:lpstr>
      <vt:lpstr>Example Free Verse poem</vt:lpstr>
      <vt:lpstr>What concept does this image evoke?</vt:lpstr>
      <vt:lpstr>World War I</vt:lpstr>
      <vt:lpstr>Example Cinquain poem</vt:lpstr>
      <vt:lpstr>What concept does this musical composition evoke?</vt:lpstr>
      <vt:lpstr>Henry VIII and his wives</vt:lpstr>
      <vt:lpstr>Example re-worked song lyric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158</cp:revision>
  <dcterms:created xsi:type="dcterms:W3CDTF">2011-11-08T07:50:04Z</dcterms:created>
  <dcterms:modified xsi:type="dcterms:W3CDTF">2011-11-21T19:44:56Z</dcterms:modified>
</cp:coreProperties>
</file>